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f05a9340f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f05a9340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eef0b967b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eef0b967b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eef0b967bf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eef0b967bf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Rock of Ages,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Let Our Song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Leopold Stein, adapt. from the German by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Marcus M. Jastrow and Gustav Gottheil, alt.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German synagogue melody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Rock of Ages, let our song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Praise your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saving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power;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amidst the the raging foes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Were our sheltering tower.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Raging they assailed us,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 your arm availed us,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your word broke their sword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our own strength failed us.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Kindling new the holy lamps,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Priests, unbowed by suffering,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Purified the nation’s shrine,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Brought to God their offering.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in lands surrounding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Hear the joy abounding,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Happy throngs singing songs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a mighty sounding.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Children of the prophet’s word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Whether free or fettered,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Wake the echoes of the songs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you might be scattered.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Yours the message cheering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 the time is nearing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Which shall see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nations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free,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Tyrants disappearing.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